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8" r:id="rId2"/>
    <p:sldId id="259" r:id="rId3"/>
    <p:sldId id="261" r:id="rId4"/>
    <p:sldId id="265" r:id="rId5"/>
    <p:sldId id="266" r:id="rId6"/>
    <p:sldId id="267" r:id="rId7"/>
    <p:sldId id="268" r:id="rId8"/>
    <p:sldId id="260" r:id="rId9"/>
    <p:sldId id="269" r:id="rId10"/>
    <p:sldId id="270" r:id="rId11"/>
    <p:sldId id="262" r:id="rId12"/>
    <p:sldId id="263" r:id="rId13"/>
    <p:sldId id="264" r:id="rId14"/>
    <p:sldId id="271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2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B61D-4DB3-483A-B7AC-6A4F97858B34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801815B-3B50-413B-9656-FF2A5909F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877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B61D-4DB3-483A-B7AC-6A4F97858B34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815B-3B50-413B-9656-FF2A5909F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286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B61D-4DB3-483A-B7AC-6A4F97858B34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801815B-3B50-413B-9656-FF2A5909F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273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B61D-4DB3-483A-B7AC-6A4F97858B34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801815B-3B50-413B-9656-FF2A5909F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466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B61D-4DB3-483A-B7AC-6A4F97858B34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801815B-3B50-413B-9656-FF2A5909F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60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B61D-4DB3-483A-B7AC-6A4F97858B34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815B-3B50-413B-9656-FF2A5909F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62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B61D-4DB3-483A-B7AC-6A4F97858B34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815B-3B50-413B-9656-FF2A5909F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06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B61D-4DB3-483A-B7AC-6A4F97858B34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815B-3B50-413B-9656-FF2A5909F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98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B61D-4DB3-483A-B7AC-6A4F97858B34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801815B-3B50-413B-9656-FF2A5909F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373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B61D-4DB3-483A-B7AC-6A4F97858B34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801815B-3B50-413B-9656-FF2A5909F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5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B61D-4DB3-483A-B7AC-6A4F97858B34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801815B-3B50-413B-9656-FF2A5909F35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9581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B61D-4DB3-483A-B7AC-6A4F97858B34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801815B-3B50-413B-9656-FF2A5909F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4966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B61D-4DB3-483A-B7AC-6A4F97858B34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801815B-3B50-413B-9656-FF2A5909F35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6345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B61D-4DB3-483A-B7AC-6A4F97858B34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801815B-3B50-413B-9656-FF2A5909F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2051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B61D-4DB3-483A-B7AC-6A4F97858B34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815B-3B50-413B-9656-FF2A5909F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797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B61D-4DB3-483A-B7AC-6A4F97858B34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1815B-3B50-413B-9656-FF2A5909F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517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3B61D-4DB3-483A-B7AC-6A4F97858B34}" type="datetimeFigureOut">
              <a:rPr lang="ru-RU" smtClean="0"/>
              <a:t>30.05.2018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801815B-3B50-413B-9656-FF2A5909F3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242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spc="300" dirty="0" smtClean="0"/>
              <a:t>Овощи и фрукты</a:t>
            </a:r>
            <a:endParaRPr lang="ru-RU" spc="300" dirty="0"/>
          </a:p>
        </p:txBody>
      </p:sp>
    </p:spTree>
    <p:extLst>
      <p:ext uri="{BB962C8B-B14F-4D97-AF65-F5344CB8AC3E}">
        <p14:creationId xmlns:p14="http://schemas.microsoft.com/office/powerpoint/2010/main" val="37631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Овощи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992" y="1264555"/>
            <a:ext cx="7059313" cy="5060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855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Огурец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3035" y="1580225"/>
            <a:ext cx="12719180" cy="5127373"/>
          </a:xfrm>
        </p:spPr>
      </p:pic>
      <p:sp>
        <p:nvSpPr>
          <p:cNvPr id="3" name="Прямоугольник 2"/>
          <p:cNvSpPr/>
          <p:nvPr/>
        </p:nvSpPr>
        <p:spPr>
          <a:xfrm>
            <a:off x="2237172" y="3078738"/>
            <a:ext cx="2592280" cy="2198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Растут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на грядке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Зелёные ребятки.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Удалые молодцы,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И зовут их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…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091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Помидор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983" y="700994"/>
            <a:ext cx="7866428" cy="5560469"/>
          </a:xfrm>
        </p:spPr>
      </p:pic>
      <p:sp>
        <p:nvSpPr>
          <p:cNvPr id="3" name="Прямоугольник 2"/>
          <p:cNvSpPr/>
          <p:nvPr/>
        </p:nvSpPr>
        <p:spPr>
          <a:xfrm>
            <a:off x="1567543" y="2553376"/>
            <a:ext cx="7576457" cy="3538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Горит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на грядке светофор,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И люди ждать согласны,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Пока зелёный ...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Не сделается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красным…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53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Баклажан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789" y="1166057"/>
            <a:ext cx="7881258" cy="4821478"/>
          </a:xfrm>
        </p:spPr>
      </p:pic>
      <p:sp>
        <p:nvSpPr>
          <p:cNvPr id="3" name="Прямоугольник 2"/>
          <p:cNvSpPr/>
          <p:nvPr/>
        </p:nvSpPr>
        <p:spPr>
          <a:xfrm>
            <a:off x="1463040" y="2553376"/>
            <a:ext cx="3509554" cy="35384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мире моды овощной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Каждый блещет красотой.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Фиолетовый кафтан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Надевает... 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60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Капуста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273" y="1060405"/>
            <a:ext cx="5797595" cy="5797595"/>
          </a:xfrm>
        </p:spPr>
      </p:pic>
      <p:sp>
        <p:nvSpPr>
          <p:cNvPr id="3" name="Прямоугольник 2"/>
          <p:cNvSpPr/>
          <p:nvPr/>
        </p:nvSpPr>
        <p:spPr>
          <a:xfrm>
            <a:off x="1968137" y="2574151"/>
            <a:ext cx="3579223" cy="3050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Лоскуток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на лоскутке –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Зеленые заплатки,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Целый день на животе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нежится на грядке.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3676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Морковь</a:t>
            </a:r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225" y="2190619"/>
            <a:ext cx="7045638" cy="4280263"/>
          </a:xfrm>
        </p:spPr>
      </p:pic>
      <p:sp>
        <p:nvSpPr>
          <p:cNvPr id="3" name="Прямоугольник 2"/>
          <p:cNvSpPr/>
          <p:nvPr/>
        </p:nvSpPr>
        <p:spPr>
          <a:xfrm>
            <a:off x="1288870" y="2553376"/>
            <a:ext cx="3509554" cy="2644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В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землю спряталась Девица.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Из земли торчит косица.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Выдерну я ловко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Красную 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79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Фрукты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838216"/>
            <a:ext cx="7141029" cy="4658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027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Персик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446" y="946921"/>
            <a:ext cx="5496152" cy="5496152"/>
          </a:xfrm>
        </p:spPr>
      </p:pic>
      <p:sp>
        <p:nvSpPr>
          <p:cNvPr id="5" name="Прямоугольник 4"/>
          <p:cNvSpPr/>
          <p:nvPr/>
        </p:nvSpPr>
        <p:spPr>
          <a:xfrm>
            <a:off x="1863635" y="2553376"/>
            <a:ext cx="3178628" cy="3091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Снаружи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ворсист,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Косточка большая,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Мякоть сочная его,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Нежная такая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!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589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Абрикос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0784" y="1905000"/>
            <a:ext cx="6871216" cy="4020934"/>
          </a:xfrm>
        </p:spPr>
      </p:pic>
      <p:sp>
        <p:nvSpPr>
          <p:cNvPr id="3" name="Прямоугольник 2"/>
          <p:cNvSpPr/>
          <p:nvPr/>
        </p:nvSpPr>
        <p:spPr>
          <a:xfrm>
            <a:off x="1314994" y="2574151"/>
            <a:ext cx="3204755" cy="2603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Сочный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плод из южных стран,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Светло-золотой кафтан,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Всем на радость смело рос,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Аппетитный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173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Яблоко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538" y="775064"/>
            <a:ext cx="6152606" cy="6152606"/>
          </a:xfrm>
        </p:spPr>
      </p:pic>
      <p:sp>
        <p:nvSpPr>
          <p:cNvPr id="3" name="Прямоугольник 2"/>
          <p:cNvSpPr/>
          <p:nvPr/>
        </p:nvSpPr>
        <p:spPr>
          <a:xfrm>
            <a:off x="2330901" y="2762382"/>
            <a:ext cx="4432662" cy="3091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Само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с кулачок,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Красный бочок,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Потрогаешь - гладко,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Откусишь –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сладко.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66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Лимон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726" y="1009740"/>
            <a:ext cx="7833014" cy="4838519"/>
          </a:xfrm>
        </p:spPr>
      </p:pic>
      <p:sp>
        <p:nvSpPr>
          <p:cNvPr id="3" name="Прямоугольник 2"/>
          <p:cNvSpPr/>
          <p:nvPr/>
        </p:nvSpPr>
        <p:spPr>
          <a:xfrm>
            <a:off x="1907177" y="2631753"/>
            <a:ext cx="3500845" cy="30916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Желтый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цитрусовый плод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В странах солнечных растет.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А на вкус кислейший он.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Как зовут его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?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9501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Груша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498" y="1791933"/>
            <a:ext cx="6052457" cy="4156022"/>
          </a:xfrm>
        </p:spPr>
      </p:pic>
      <p:sp>
        <p:nvSpPr>
          <p:cNvPr id="3" name="Прямоугольник 2"/>
          <p:cNvSpPr/>
          <p:nvPr/>
        </p:nvSpPr>
        <p:spPr>
          <a:xfrm>
            <a:off x="1645920" y="3964165"/>
            <a:ext cx="6096000" cy="175124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В саду растёт, весной цветёт,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Кувшин напоминает,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А кто-то с лампочкой сравнит,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Как фрукт тот называют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? 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139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Что лишнее?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485" y="1804319"/>
            <a:ext cx="2455225" cy="168592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655" y="1552021"/>
            <a:ext cx="1938220" cy="19382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964" y="1552021"/>
            <a:ext cx="2946202" cy="180238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4675" y="1245948"/>
            <a:ext cx="2671766" cy="267176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990" y="4228632"/>
            <a:ext cx="3437769" cy="212353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0940" y="4414297"/>
            <a:ext cx="3311557" cy="193787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863" y="3917714"/>
            <a:ext cx="2929314" cy="292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47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150</TotalTime>
  <Words>173</Words>
  <Application>Microsoft Office PowerPoint</Application>
  <PresentationFormat>Широкоэкранный</PresentationFormat>
  <Paragraphs>79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Century Gothic</vt:lpstr>
      <vt:lpstr>Courier New</vt:lpstr>
      <vt:lpstr>Times New Roman</vt:lpstr>
      <vt:lpstr>Wingdings 3</vt:lpstr>
      <vt:lpstr>Легкий дым</vt:lpstr>
      <vt:lpstr>Овощи и фрукты</vt:lpstr>
      <vt:lpstr>Овощи  </vt:lpstr>
      <vt:lpstr>Огурец</vt:lpstr>
      <vt:lpstr>Помидор</vt:lpstr>
      <vt:lpstr>Баклажан</vt:lpstr>
      <vt:lpstr>Капуста</vt:lpstr>
      <vt:lpstr>Морковь</vt:lpstr>
      <vt:lpstr>Фрукты </vt:lpstr>
      <vt:lpstr>Персик</vt:lpstr>
      <vt:lpstr>Абрикос</vt:lpstr>
      <vt:lpstr>Яблоко</vt:lpstr>
      <vt:lpstr>Лимон</vt:lpstr>
      <vt:lpstr>Груша</vt:lpstr>
      <vt:lpstr>Что лишнее?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Овощи и фрукты</dc:title>
  <dc:creator>Grp11</dc:creator>
  <cp:lastModifiedBy>Grp11</cp:lastModifiedBy>
  <cp:revision>16</cp:revision>
  <dcterms:created xsi:type="dcterms:W3CDTF">2018-05-21T08:37:34Z</dcterms:created>
  <dcterms:modified xsi:type="dcterms:W3CDTF">2018-05-30T08:14:58Z</dcterms:modified>
</cp:coreProperties>
</file>