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D821-0D14-44D9-95FD-C06315FE7A3D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BB8B325-2F59-4193-AAA0-AE5D0DF21F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D821-0D14-44D9-95FD-C06315FE7A3D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BB8B325-2F59-4193-AAA0-AE5D0DF21F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D821-0D14-44D9-95FD-C06315FE7A3D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B325-2F59-4193-AAA0-AE5D0DF21F6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D821-0D14-44D9-95FD-C06315FE7A3D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B325-2F59-4193-AAA0-AE5D0DF21F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D821-0D14-44D9-95FD-C06315FE7A3D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BB8B325-2F59-4193-AAA0-AE5D0DF21F6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D821-0D14-44D9-95FD-C06315FE7A3D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B325-2F59-4193-AAA0-AE5D0DF21F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D821-0D14-44D9-95FD-C06315FE7A3D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B325-2F59-4193-AAA0-AE5D0DF21F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D821-0D14-44D9-95FD-C06315FE7A3D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B325-2F59-4193-AAA0-AE5D0DF21F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D821-0D14-44D9-95FD-C06315FE7A3D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B325-2F59-4193-AAA0-AE5D0DF21F6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D821-0D14-44D9-95FD-C06315FE7A3D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B325-2F59-4193-AAA0-AE5D0DF21F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D821-0D14-44D9-95FD-C06315FE7A3D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B325-2F59-4193-AAA0-AE5D0DF21F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F3CD821-0D14-44D9-95FD-C06315FE7A3D}" type="datetimeFigureOut">
              <a:rPr lang="ru-RU" smtClean="0"/>
              <a:t>26.05.2018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BB8B325-2F59-4193-AAA0-AE5D0DF21F6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Домашние животные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8" y="2060848"/>
            <a:ext cx="8890729" cy="453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81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Собака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21788"/>
            <a:ext cx="4977778" cy="634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39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Кошка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412776"/>
            <a:ext cx="6318702" cy="505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82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Корова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11253"/>
            <a:ext cx="6912768" cy="572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2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овца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363811"/>
            <a:ext cx="5334843" cy="510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75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коза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133474"/>
            <a:ext cx="5628899" cy="531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29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свинья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248" y="980728"/>
            <a:ext cx="3691936" cy="540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3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лошадь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628800"/>
            <a:ext cx="7435537" cy="457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171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92D050"/>
                </a:solidFill>
              </a:rPr>
              <a:t>кролик</a:t>
            </a:r>
            <a:endParaRPr lang="ru-RU" dirty="0">
              <a:solidFill>
                <a:srgbClr val="92D05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196752"/>
            <a:ext cx="5616624" cy="483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48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Кто лишний?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353056"/>
            <a:ext cx="2522402" cy="24114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771910"/>
            <a:ext cx="2874920" cy="23789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6492" y="3140968"/>
            <a:ext cx="4668621" cy="30540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232056"/>
            <a:ext cx="2401790" cy="24924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32056"/>
            <a:ext cx="2324567" cy="21969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909" y="3815155"/>
            <a:ext cx="3471092" cy="21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21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88640"/>
            <a:ext cx="3419872" cy="19236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236" y="-184795"/>
            <a:ext cx="2093709" cy="26705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373" y="1988840"/>
            <a:ext cx="1905000" cy="1524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509120"/>
            <a:ext cx="2987824" cy="19898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16896"/>
            <a:ext cx="2690727" cy="18027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991" y="4020375"/>
            <a:ext cx="2555946" cy="21150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059" y="2461669"/>
            <a:ext cx="1623771" cy="15346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652" y="692696"/>
            <a:ext cx="2270737" cy="217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15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128</TotalTime>
  <Words>13</Words>
  <Application>Microsoft Office PowerPoint</Application>
  <PresentationFormat>Экран (4:3)</PresentationFormat>
  <Paragraphs>10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Домашние животные</vt:lpstr>
      <vt:lpstr>Собака</vt:lpstr>
      <vt:lpstr>Кошка</vt:lpstr>
      <vt:lpstr>Корова </vt:lpstr>
      <vt:lpstr>овца</vt:lpstr>
      <vt:lpstr>коза</vt:lpstr>
      <vt:lpstr>свинья</vt:lpstr>
      <vt:lpstr>лошадь</vt:lpstr>
      <vt:lpstr>кролик</vt:lpstr>
      <vt:lpstr>Кто лишний?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Anya</dc:creator>
  <cp:lastModifiedBy>Anya</cp:lastModifiedBy>
  <cp:revision>6</cp:revision>
  <dcterms:created xsi:type="dcterms:W3CDTF">2018-05-26T12:45:07Z</dcterms:created>
  <dcterms:modified xsi:type="dcterms:W3CDTF">2018-05-26T14:53:08Z</dcterms:modified>
</cp:coreProperties>
</file>