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213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933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509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95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118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00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4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346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638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23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547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7786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684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93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667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533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12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680F87D-9379-4CEE-8C5A-5296BE4D47C7}" type="datetimeFigureOut">
              <a:rPr lang="ru-RU" smtClean="0"/>
              <a:t>23.05.2018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706AB77-ED03-47B1-8108-3D5738873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378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Домашние и дикие животные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82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5794" y="666799"/>
            <a:ext cx="222781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Сама пёстрая,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Ест зелёное,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Даёт белое.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59703" y="1680599"/>
            <a:ext cx="1377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К</a:t>
            </a:r>
            <a:r>
              <a:rPr lang="ru-RU" sz="2800" i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орова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97573" y="464606"/>
            <a:ext cx="28651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Сердитый недотрога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Живёт в глуши лесной.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Иголок очень много,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А нитки не одной.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27727" y="1834487"/>
            <a:ext cx="670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Ё</a:t>
            </a:r>
            <a:r>
              <a:rPr lang="ru-RU" sz="2800" i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ж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8993" y="4047667"/>
            <a:ext cx="28738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У этих спор упрямый,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Но очень интересный-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И кто кудрявый самый,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И кто богаче шерстью.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59703" y="5578105"/>
            <a:ext cx="1379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О</a:t>
            </a:r>
            <a:r>
              <a:rPr lang="ru-RU" sz="2800" i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вечка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7573" y="4047666"/>
            <a:ext cx="35515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Обежала уж весь лес.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Хвост мелькает там и здесь.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То не девица-краса-</a:t>
            </a:r>
            <a:endParaRPr lang="ru-RU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Это – рыжая ………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527727" y="5578105"/>
            <a:ext cx="10118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Л</a:t>
            </a:r>
            <a:r>
              <a:rPr lang="ru-RU" sz="2800" i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иса</a:t>
            </a:r>
            <a:endParaRPr lang="ru-RU" sz="2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66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12" y="518904"/>
            <a:ext cx="4018966" cy="17449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575" y="2105632"/>
            <a:ext cx="2244065" cy="24964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824" y="231311"/>
            <a:ext cx="2802236" cy="23200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608" y="4156355"/>
            <a:ext cx="4448452" cy="22242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060" y="2282248"/>
            <a:ext cx="1960232" cy="24558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18" y="3454691"/>
            <a:ext cx="1757740" cy="256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5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0.01435 L 2.08333E-7 -0.01412 C -0.00026 -0.03172 -0.00039 -0.04884 -0.00078 -0.06621 C -0.00078 -0.06759 -0.00104 -0.06898 -0.00156 -0.07014 C -0.00208 -0.0713 -0.00299 -0.07176 -0.00365 -0.07269 C -0.00729 -0.07801 -0.0043 -0.07547 -0.00807 -0.07778 C -0.00885 -0.07871 -0.00951 -0.07963 -0.01029 -0.08033 C -0.01094 -0.08102 -0.01185 -0.08079 -0.0125 -0.08172 C -0.01576 -0.08611 -0.01628 -0.09097 -0.02044 -0.09329 L -0.02695 -0.09722 L -0.02917 -0.09861 C -0.02995 -0.09908 -0.0306 -0.09954 -0.03138 -0.09977 C -0.03503 -0.10139 -0.03333 -0.10047 -0.03646 -0.10232 L -0.07292 -0.10116 C -0.07461 -0.10093 -0.0763 -0.10023 -0.07799 -0.09977 C -0.09115 -0.0963 -0.07266 -0.10093 -0.08737 -0.09722 C -0.09245 -0.09283 -0.08815 -0.09584 -0.09466 -0.09329 C -0.09544 -0.09306 -0.09622 -0.09236 -0.09688 -0.09213 C -0.1 -0.09051 -0.10078 -0.09051 -0.10417 -0.08959 C -0.10495 -0.08866 -0.1056 -0.0875 -0.10638 -0.08681 C -0.10729 -0.08611 -0.10833 -0.08611 -0.10924 -0.08565 C -0.11081 -0.08472 -0.11211 -0.0838 -0.11367 -0.0831 C -0.11536 -0.08218 -0.11706 -0.08148 -0.11875 -0.08033 C -0.12617 -0.0757 -0.1168 -0.07963 -0.12526 -0.07662 C -0.12643 -0.07454 -0.12734 -0.07269 -0.12891 -0.0713 C -0.13034 -0.07037 -0.13529 -0.06898 -0.1362 -0.06875 C -0.14036 -0.06389 -0.13633 -0.06806 -0.14063 -0.06482 C -0.14688 -0.06019 -0.14049 -0.06412 -0.1457 -0.06088 C -0.14909 -0.05695 -0.14701 -0.0588 -0.15221 -0.05579 L -0.15443 -0.0544 C -0.15729 -0.04699 -0.15404 -0.05347 -0.15872 -0.04931 C -0.1599 -0.04838 -0.16068 -0.04653 -0.16172 -0.04537 C -0.16289 -0.04422 -0.16419 -0.04398 -0.16536 -0.04283 C -0.17031 -0.03843 -0.16432 -0.04167 -0.17044 -0.03889 C -0.17188 -0.03727 -0.17331 -0.03472 -0.17474 -0.0338 L -0.17917 -0.03125 C -0.18216 -0.02593 -0.17891 -0.03079 -0.18503 -0.02593 C -0.18581 -0.02547 -0.18646 -0.02431 -0.18724 -0.02338 C -0.18763 -0.02222 -0.18815 -0.02084 -0.18867 -0.01945 C -0.18945 -0.0169 -0.18971 -0.01389 -0.19076 -0.01181 C -0.19154 -0.01019 -0.19466 -0.00857 -0.19596 -0.00787 C -0.1974 0.00023 -0.19531 -0.00787 -0.20104 -0.00139 C -0.20169 -0.0007 -0.20182 0.00139 -0.20247 0.00254 C -0.20326 0.0037 -0.20443 0.00416 -0.20534 0.00509 C -0.20586 0.00602 -0.20625 0.00694 -0.2069 0.00764 C -0.20755 0.00833 -0.20833 0.00833 -0.20898 0.00903 C -0.21003 0.00972 -0.21107 0.01041 -0.21198 0.01157 C -0.21328 0.01296 -0.21445 0.01481 -0.21563 0.01666 C -0.21615 0.01759 -0.21641 0.01875 -0.21706 0.01921 C -0.22005 0.02245 -0.22396 0.02245 -0.22643 0.02708 C -0.22721 0.02847 -0.22786 0.02986 -0.22865 0.03102 C -0.2293 0.03171 -0.23021 0.03171 -0.23086 0.03217 C -0.2319 0.0331 -0.23281 0.03379 -0.23372 0.03495 C -0.23529 0.03634 -0.23646 0.03912 -0.23815 0.04004 C -0.23958 0.04097 -0.24115 0.0412 -0.24245 0.04259 C -0.25039 0.05116 -0.24284 0.04352 -0.24831 0.04791 C -0.24935 0.04861 -0.25026 0.04977 -0.2513 0.05046 C -0.25286 0.05139 -0.25469 0.05208 -0.25638 0.05301 C -0.25703 0.05347 -0.25781 0.0537 -0.25859 0.05416 C -0.26406 0.05856 -0.26198 0.0581 -0.26797 0.06203 C -0.27188 0.06458 -0.27083 0.06203 -0.27526 0.06597 C -0.2849 0.07453 -0.27292 0.06412 -0.28034 0.06991 C -0.28568 0.07384 -0.28086 0.07129 -0.2862 0.07361 C -0.28971 0.07778 -0.28698 0.07523 -0.29128 0.07754 C -0.29271 0.07847 -0.2957 0.08009 -0.2957 0.08032 C -0.29714 0.08264 -0.29935 0.0875 -0.30143 0.08935 C -0.30286 0.09028 -0.30586 0.0919 -0.30586 0.09213 C -0.30924 0.09791 -0.30482 0.09097 -0.31029 0.09583 C -0.31081 0.09629 -0.31107 0.09768 -0.31172 0.09838 C -0.31237 0.09907 -0.31315 0.09907 -0.3138 0.09953 C -0.31536 0.10139 -0.31654 0.1037 -0.31823 0.10486 C -0.32188 0.10694 -0.3237 0.10787 -0.32773 0.1125 C -0.32839 0.11342 -0.32904 0.11458 -0.32982 0.11504 C -0.33919 0.12176 -0.33099 0.11342 -0.33932 0.12153 C -0.3401 0.12245 -0.34089 0.12315 -0.34154 0.1243 C -0.34232 0.12546 -0.34284 0.12731 -0.34375 0.12801 C -0.34557 0.12963 -0.34948 0.13078 -0.34948 0.13102 C -0.35 0.13148 -0.35039 0.13264 -0.35104 0.13333 C -0.35352 0.13541 -0.35638 0.13611 -0.35898 0.13727 C -0.36393 0.14305 -0.35794 0.13657 -0.36484 0.14097 C -0.36641 0.14213 -0.36758 0.14421 -0.36914 0.14491 C -0.38242 0.15116 -0.37057 0.14282 -0.37943 0.14745 C -0.38372 0.14977 -0.38268 0.15092 -0.38737 0.15278 C -0.38932 0.15347 -0.39128 0.15347 -0.39323 0.15393 C -0.40404 0.15694 -0.38568 0.15347 -0.40482 0.15671 C -0.41068 0.15625 -0.41654 0.15648 -0.4224 0.15532 C -0.42344 0.15509 -0.42422 0.15347 -0.42526 0.15278 C -0.42669 0.15162 -0.42813 0.15092 -0.42969 0.15023 L -0.43177 0.14884 C -0.43255 0.14791 -0.43333 0.14722 -0.43398 0.14629 C -0.43477 0.14514 -0.43529 0.14328 -0.4362 0.14236 C -0.43685 0.14166 -0.43763 0.14143 -0.43841 0.14097 C -0.43958 0.13889 -0.44141 0.1375 -0.44206 0.13449 C -0.44284 0.13032 -0.44271 0.13009 -0.44414 0.12546 C -0.44466 0.12407 -0.44518 0.12291 -0.4457 0.12153 C -0.44622 0.11991 -0.44661 0.11805 -0.44714 0.11643 C -0.45065 0.10555 -0.44714 0.11782 -0.44922 0.10995 L -0.44922 0.11018 " pathEditMode="relative" rAng="0" ptsTypes="AAAAAAAAAA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61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0833E-6 2.59259E-6 L 7.70833E-6 2.59259E-6 C 0.00118 0.0037 0.00274 0.00741 0.00365 0.01157 C 0.00443 0.01481 0.00469 0.01852 0.00508 0.02199 C 0.00665 0.03495 0.00587 0.02986 0.0073 0.0375 C 0.00756 0.04051 0.00769 0.04352 0.00795 0.04653 C 0.00847 0.05139 0.00886 0.05347 0.00951 0.0581 C 0.00925 0.07407 0.00977 0.09004 0.00873 0.10602 C 0.00847 0.10903 0.00639 0.11088 0.00587 0.11389 C 0.00561 0.11504 0.00548 0.11643 0.00508 0.11759 C 0.00443 0.11991 0.00378 0.12222 0.00287 0.12407 C 0.00235 0.12569 0.00144 0.12662 0.00079 0.12801 C 0.00014 0.12916 -0.00012 0.13079 -0.00077 0.13194 C -0.0013 0.1331 -0.00221 0.13356 -0.00286 0.13449 C -0.01184 0.14583 -0.00012 0.13194 -0.00872 0.14097 C -0.01028 0.14259 -0.01145 0.14514 -0.01314 0.14606 L -0.01744 0.14884 L -0.04075 0.14606 C -0.04296 0.14583 -0.04518 0.1456 -0.04726 0.14491 C -0.04908 0.14421 -0.05077 0.14213 -0.05234 0.14097 C -0.05364 0.14004 -0.05481 0.13912 -0.05598 0.13842 C -0.05755 0.1375 -0.06041 0.13588 -0.06041 0.13588 C -0.06197 0.13287 -0.06223 0.13194 -0.06471 0.13055 C -0.06614 0.12986 -0.0677 0.12986 -0.06913 0.1294 C -0.07031 0.12893 -0.07161 0.12847 -0.07278 0.12801 C -0.07525 0.12685 -0.07695 0.125 -0.07929 0.12291 C -0.08007 0.12106 -0.08059 0.11898 -0.0815 0.11759 C -0.08215 0.1169 -0.0832 0.11736 -0.08372 0.11643 C -0.08567 0.1125 -0.0871 0.10787 -0.0888 0.10347 C -0.08932 0.10208 -0.08984 0.10092 -0.09023 0.09954 C -0.09127 0.09653 -0.09192 0.09329 -0.09309 0.09051 C -0.09387 0.08889 -0.09505 0.08796 -0.09609 0.08657 C -0.09661 0.08356 -0.09791 0.07754 -0.09752 0.075 C -0.09713 0.07199 -0.09557 0.06967 -0.09465 0.06713 C -0.09413 0.06366 -0.09322 0.06041 -0.09309 0.05694 C -0.09088 -0.06412 -0.09739 -0.01621 -0.09166 -0.05695 C -0.09088 -0.09375 -0.09218 -0.07894 -0.08958 -0.10232 C -0.08932 -0.1044 -0.08893 -0.10671 -0.0888 -0.1088 C -0.08853 -0.11134 -0.0884 -0.11412 -0.08801 -0.11667 C -0.08775 -0.11875 -0.0871 -0.12084 -0.08658 -0.12315 C -0.08606 -0.12824 -0.08554 -0.13334 -0.08515 -0.13866 C -0.08489 -0.14167 -0.08489 -0.14468 -0.08437 -0.14769 C -0.08411 -0.15 -0.08333 -0.15185 -0.08294 -0.15417 C -0.08268 -0.15579 -0.08215 -0.16134 -0.0815 -0.1632 C -0.08072 -0.16597 -0.07942 -0.16829 -0.07864 -0.17084 C -0.07799 -0.17292 -0.07773 -0.17546 -0.07721 -0.17732 C -0.07603 -0.18079 -0.07499 -0.18264 -0.07356 -0.18519 C -0.07239 -0.19005 -0.07135 -0.19514 -0.06992 -0.19931 C -0.06952 -0.20046 -0.06874 -0.20093 -0.06835 -0.20209 C -0.06783 -0.20371 -0.06744 -0.20556 -0.06692 -0.20718 C -0.06653 -0.20857 -0.06601 -0.20972 -0.06549 -0.21111 C -0.06471 -0.2132 -0.06419 -0.21551 -0.06327 -0.21759 C -0.06223 -0.22014 -0.06093 -0.22269 -0.05963 -0.22523 C -0.05924 -0.22616 -0.05859 -0.22685 -0.0582 -0.22778 C -0.05768 -0.22917 -0.05728 -0.23056 -0.05676 -0.23171 C -0.0539 -0.2375 -0.05338 -0.23796 -0.05025 -0.24213 C -0.04947 -0.24468 -0.04895 -0.24746 -0.04804 -0.25 C -0.04713 -0.25255 -0.0457 -0.25301 -0.04439 -0.25509 C -0.03919 -0.26296 -0.04387 -0.2581 -0.03853 -0.26273 C -0.02903 -0.27986 -0.04257 -0.25648 -0.03202 -0.27199 C -0.03046 -0.27431 -0.02942 -0.27755 -0.0276 -0.27963 C -0.02577 -0.28195 -0.02434 -0.28334 -0.02252 -0.28611 C -0.02018 -0.28982 -0.02187 -0.28889 -0.01822 -0.29259 C -0.01588 -0.29491 -0.01288 -0.2956 -0.01093 -0.29908 C -0.01041 -0.3 -0.01002 -0.30116 -0.0095 -0.30162 C -0.00807 -0.30278 -0.00507 -0.30417 -0.00507 -0.30417 C -0.00455 -0.30602 -0.00442 -0.3081 -0.00364 -0.30949 C -0.0026 -0.31088 -0.00117 -0.31088 7.70833E-6 -0.31204 C 0.00222 -0.31435 0.00443 -0.3169 0.00652 -0.31968 C 0.00873 -0.32269 0.01081 -0.32593 0.01316 -0.32894 C 0.01394 -0.32986 0.01511 -0.33033 0.01602 -0.33148 C 0.01731 -0.33287 0.01954 -0.33658 0.0211 -0.33796 C 0.02175 -0.33843 0.02266 -0.33843 0.02331 -0.33912 C 0.03126 -0.34699 0.02449 -0.34144 0.03061 -0.34815 C 0.03152 -0.34931 0.03256 -0.34977 0.03347 -0.35093 C 0.03425 -0.35185 0.0349 -0.35347 0.03568 -0.35463 C 0.03633 -0.35579 0.03712 -0.35648 0.0379 -0.35741 C 0.04063 -0.36389 0.04037 -0.36412 0.04506 -0.37014 C 0.04597 -0.3713 0.04701 -0.37199 0.04805 -0.37292 C 0.0487 -0.37477 0.05027 -0.37801 0.05027 -0.38056 C 0.05027 -0.38334 0.04975 -0.38588 0.04949 -0.38843 C 0.04975 -0.3956 0.04936 -0.40324 0.05027 -0.41042 C 0.0504 -0.41227 0.05183 -0.41273 0.05235 -0.41435 C 0.05287 -0.41528 0.05287 -0.4169 0.05313 -0.41806 C 0.05326 -0.41898 0.05365 -0.41991 0.05391 -0.4206 L 0.05235 -0.41158 " pathEditMode="relative" ptsTypes="AAAAAAAAAAAAAAAAAAAAAAAAAAAAAAAA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96296E-6 L 1.45833E-6 2.96296E-6 C 0.00143 0.00301 0.00286 0.00601 0.0043 0.00902 C 0.00495 0.01041 0.00586 0.01134 0.00651 0.01273 C 0.01028 0.02291 0.00417 0.01134 0.00872 0.01921 C 0.00963 0.0243 0.01002 0.02638 0.01081 0.03217 C 0.0112 0.03449 0.01133 0.03657 0.01159 0.03865 C 0.01276 0.05069 0.01159 0.04421 0.01302 0.05162 C 0.01406 0.06574 0.0138 0.06134 0.01445 0.07893 C 0.01471 0.08564 0.01484 0.09259 0.01523 0.09953 C 0.01562 0.10601 0.01588 0.10486 0.01667 0.10995 C 0.01823 0.12013 0.01797 0.11875 0.01888 0.12801 C 0.01914 0.13449 0.01914 0.14097 0.01966 0.14745 C 0.01966 0.14838 0.02096 0.15856 0.02174 0.1618 C 0.02226 0.16342 0.02278 0.16504 0.02331 0.16689 C 0.02565 0.17662 0.02135 0.16319 0.02617 0.17731 C 0.02786 0.20138 0.02552 0.17777 0.02838 0.19282 C 0.03021 0.20277 0.02747 0.19629 0.03125 0.20324 C 0.03294 0.2125 0.03047 0.20115 0.03411 0.21088 C 0.03463 0.21203 0.0345 0.21365 0.03489 0.21481 C 0.03528 0.21574 0.03594 0.21643 0.03633 0.21736 C 0.03997 0.22592 0.03828 0.22523 0.04362 0.23171 C 0.04427 0.2324 0.04505 0.2324 0.04583 0.23287 C 0.05312 0.25254 0.04518 0.2324 0.05091 0.24467 C 0.0539 0.25115 0.05052 0.24629 0.05456 0.25115 C 0.05482 0.25231 0.05482 0.25393 0.05534 0.25486 C 0.0569 0.25833 0.05781 0.25694 0.05963 0.25879 C 0.0612 0.26041 0.06224 0.26365 0.06406 0.26388 C 0.07695 0.26736 0.06497 0.26458 0.09101 0.26666 C 0.09492 0.26689 0.0987 0.26736 0.1026 0.26782 C 0.1039 0.26875 0.10521 0.26898 0.10625 0.27037 C 0.11562 0.28379 0.10651 0.27338 0.11133 0.28217 C 0.11224 0.28356 0.11354 0.28449 0.11432 0.28611 C 0.11549 0.28842 0.11575 0.29213 0.11719 0.29375 C 0.11979 0.29699 0.11901 0.2949 0.12018 0.29907 L 0.12018 0.29907 " pathEditMode="relative" ptsTypes="AAAAAAAAAAAAAAAAAAAAAAAAAAAAAAAAAA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8.88889E-6 L 2.29167E-6 -8.88889E-6 C -0.00195 0.003 -0.00391 0.00601 -0.00586 0.00902 C -0.00651 0.00995 -0.00742 0.01041 -0.00807 0.01157 C -0.00872 0.01273 -0.00885 0.01458 -0.00951 0.0155 C -0.01107 0.01759 -0.01289 0.01898 -0.01458 0.0206 C -0.01758 0.02731 -0.01771 0.02824 -0.02187 0.03356 C -0.02279 0.03472 -0.02383 0.03518 -0.02487 0.03611 C -0.02604 0.03726 -0.02721 0.03865 -0.02852 0.04004 C -0.0306 0.04467 -0.03242 0.0493 -0.03503 0.053 C -0.04271 0.06388 -0.03424 0.04652 -0.04518 0.06597 C -0.04831 0.07152 -0.05091 0.07847 -0.05469 0.08286 C -0.06289 0.09259 -0.05768 0.08611 -0.06992 0.10347 C -0.07135 0.10532 -0.07708 0.11342 -0.07799 0.11504 C -0.07995 0.11851 -0.08164 0.12268 -0.08385 0.12546 C -0.08477 0.12685 -0.08581 0.12777 -0.08672 0.12939 C -0.08776 0.13124 -0.08854 0.13379 -0.08958 0.13587 C -0.09349 0.14328 -0.09779 0.14999 -0.1013 0.15786 C -0.11484 0.18888 -0.10065 0.1574 -0.10924 0.17476 C -0.11029 0.17685 -0.1112 0.17916 -0.11224 0.18124 C -0.11432 0.18564 -0.11654 0.18981 -0.11875 0.19421 C -0.1194 0.1956 -0.12031 0.19675 -0.12096 0.19814 C -0.12266 0.20138 -0.12422 0.20509 -0.12604 0.20833 C -0.12669 0.20949 -0.1276 0.20995 -0.12826 0.21111 C -0.13372 0.22106 -0.13867 0.23217 -0.14427 0.24212 C -0.14479 0.24305 -0.14531 0.24374 -0.1457 0.24467 C -0.14714 0.24768 -0.14883 0.25046 -0.15013 0.2537 C -0.15117 0.25648 -0.15182 0.26018 -0.15299 0.26273 C -0.15378 0.26458 -0.15495 0.26527 -0.15586 0.26666 C -0.1569 0.26828 -0.15781 0.27036 -0.15885 0.27175 C -0.16185 0.27685 -0.16497 0.28171 -0.16823 0.28611 C -0.1694 0.28773 -0.17083 0.28842 -0.17187 0.29004 C -0.17279 0.2912 -0.17331 0.29282 -0.17409 0.29398 C -0.17565 0.29583 -0.1776 0.29722 -0.17917 0.29907 C -0.18021 0.30023 -0.18112 0.30185 -0.18216 0.303 C -0.18307 0.30393 -0.18411 0.30462 -0.18503 0.30555 C -0.18893 0.30949 -0.18542 0.30694 -0.18945 0.30949 C -0.19076 0.3118 -0.19115 0.31296 -0.1931 0.31458 C -0.19323 0.31481 -0.19349 0.31458 -0.19375 0.31458 L -0.19661 0.31458 " pathEditMode="relative" ptsTypes="AAAAAAAAAAAAAAAAAAAAAAAAAAAAAAAAAAAAAA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39</TotalTime>
  <Words>69</Words>
  <Application>Microsoft Office PowerPoint</Application>
  <PresentationFormat>Широкоэкранный</PresentationFormat>
  <Paragraphs>20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 New Roman</vt:lpstr>
      <vt:lpstr>Tw Cen MT</vt:lpstr>
      <vt:lpstr>Капля</vt:lpstr>
      <vt:lpstr>Домашние и дикие животные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Домашние и дикие животные</dc:title>
  <dc:creator>Grp11</dc:creator>
  <cp:lastModifiedBy>Grp11</cp:lastModifiedBy>
  <cp:revision>5</cp:revision>
  <dcterms:created xsi:type="dcterms:W3CDTF">2018-05-23T09:08:24Z</dcterms:created>
  <dcterms:modified xsi:type="dcterms:W3CDTF">2018-05-23T09:47:37Z</dcterms:modified>
</cp:coreProperties>
</file>